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9B4793-BB12-4173-866A-02EB3A9DEF16}" v="2" dt="2025-10-27T09:30:52.6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37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33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303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45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42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13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814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12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35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32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4842D-9576-40F5-87DA-4FB9DC1C3178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2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E1D6F1-39FB-2176-7863-F89C88A99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228422"/>
              </p:ext>
            </p:extLst>
          </p:nvPr>
        </p:nvGraphicFramePr>
        <p:xfrm>
          <a:off x="1270819" y="2307405"/>
          <a:ext cx="3865345" cy="736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1525">
                  <a:extLst>
                    <a:ext uri="{9D8B030D-6E8A-4147-A177-3AD203B41FA5}">
                      <a16:colId xmlns:a16="http://schemas.microsoft.com/office/drawing/2014/main" val="3709911776"/>
                    </a:ext>
                  </a:extLst>
                </a:gridCol>
                <a:gridCol w="3373820">
                  <a:extLst>
                    <a:ext uri="{9D8B030D-6E8A-4147-A177-3AD203B41FA5}">
                      <a16:colId xmlns:a16="http://schemas.microsoft.com/office/drawing/2014/main" val="3927398841"/>
                    </a:ext>
                  </a:extLst>
                </a:gridCol>
              </a:tblGrid>
              <a:tr h="362661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No, Nothing to disclose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134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Yes, please specify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99783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955DC9C-29F9-8BA5-0CB3-A272CDD780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993146"/>
              </p:ext>
            </p:extLst>
          </p:nvPr>
        </p:nvGraphicFramePr>
        <p:xfrm>
          <a:off x="1257235" y="3231638"/>
          <a:ext cx="8910819" cy="337422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56454">
                  <a:extLst>
                    <a:ext uri="{9D8B030D-6E8A-4147-A177-3AD203B41FA5}">
                      <a16:colId xmlns:a16="http://schemas.microsoft.com/office/drawing/2014/main" val="955423415"/>
                    </a:ext>
                  </a:extLst>
                </a:gridCol>
                <a:gridCol w="981037">
                  <a:extLst>
                    <a:ext uri="{9D8B030D-6E8A-4147-A177-3AD203B41FA5}">
                      <a16:colId xmlns:a16="http://schemas.microsoft.com/office/drawing/2014/main" val="1635076890"/>
                    </a:ext>
                  </a:extLst>
                </a:gridCol>
                <a:gridCol w="1233578">
                  <a:extLst>
                    <a:ext uri="{9D8B030D-6E8A-4147-A177-3AD203B41FA5}">
                      <a16:colId xmlns:a16="http://schemas.microsoft.com/office/drawing/2014/main" val="3579940503"/>
                    </a:ext>
                  </a:extLst>
                </a:gridCol>
                <a:gridCol w="862641">
                  <a:extLst>
                    <a:ext uri="{9D8B030D-6E8A-4147-A177-3AD203B41FA5}">
                      <a16:colId xmlns:a16="http://schemas.microsoft.com/office/drawing/2014/main" val="651556675"/>
                    </a:ext>
                  </a:extLst>
                </a:gridCol>
                <a:gridCol w="905774">
                  <a:extLst>
                    <a:ext uri="{9D8B030D-6E8A-4147-A177-3AD203B41FA5}">
                      <a16:colId xmlns:a16="http://schemas.microsoft.com/office/drawing/2014/main" val="2878901645"/>
                    </a:ext>
                  </a:extLst>
                </a:gridCol>
                <a:gridCol w="802256">
                  <a:extLst>
                    <a:ext uri="{9D8B030D-6E8A-4147-A177-3AD203B41FA5}">
                      <a16:colId xmlns:a16="http://schemas.microsoft.com/office/drawing/2014/main" val="228987941"/>
                    </a:ext>
                  </a:extLst>
                </a:gridCol>
                <a:gridCol w="1009291">
                  <a:extLst>
                    <a:ext uri="{9D8B030D-6E8A-4147-A177-3AD203B41FA5}">
                      <a16:colId xmlns:a16="http://schemas.microsoft.com/office/drawing/2014/main" val="3565495543"/>
                    </a:ext>
                  </a:extLst>
                </a:gridCol>
                <a:gridCol w="983411">
                  <a:extLst>
                    <a:ext uri="{9D8B030D-6E8A-4147-A177-3AD203B41FA5}">
                      <a16:colId xmlns:a16="http://schemas.microsoft.com/office/drawing/2014/main" val="3331650524"/>
                    </a:ext>
                  </a:extLst>
                </a:gridCol>
                <a:gridCol w="776377">
                  <a:extLst>
                    <a:ext uri="{9D8B030D-6E8A-4147-A177-3AD203B41FA5}">
                      <a16:colId xmlns:a16="http://schemas.microsoft.com/office/drawing/2014/main" val="1094926128"/>
                    </a:ext>
                  </a:extLst>
                </a:gridCol>
              </a:tblGrid>
              <a:tr h="996783">
                <a:tc>
                  <a:txBody>
                    <a:bodyPr/>
                    <a:lstStyle/>
                    <a:p>
                      <a:r>
                        <a:rPr lang="en-US" sz="1400" dirty="0"/>
                        <a:t>Company /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Honoraria / 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Consulting / Advisory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Funded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Royalties / Patent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Stock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Ownership / Equity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Other (Please specify)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436089"/>
                  </a:ext>
                </a:extLst>
              </a:tr>
              <a:tr h="6295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Example: company </a:t>
                      </a:r>
                      <a:r>
                        <a:rPr lang="en-US" sz="1400" dirty="0" err="1"/>
                        <a:t>xyz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636424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310488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189475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011732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064456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993919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9292913"/>
                  </a:ext>
                </a:extLst>
              </a:tr>
            </a:tbl>
          </a:graphicData>
        </a:graphic>
      </p:graphicFrame>
      <p:pic>
        <p:nvPicPr>
          <p:cNvPr id="1026" name="x_Picture 2">
            <a:extLst>
              <a:ext uri="{FF2B5EF4-FFF2-40B4-BE49-F238E27FC236}">
                <a16:creationId xmlns:a16="http://schemas.microsoft.com/office/drawing/2014/main" id="{1D0A7E84-CFEE-E968-D332-AFC500A8D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08" y="807196"/>
            <a:ext cx="59436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0571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B9220B212D160641B3F583BF61A55E8A" ma:contentTypeVersion="9" ma:contentTypeDescription="" ma:contentTypeScope="" ma:versionID="ca4461e032f9e4776cd6ba7b699ab792">
  <xsd:schema xmlns:xsd="http://www.w3.org/2001/XMLSchema" xmlns:xs="http://www.w3.org/2001/XMLSchema" xmlns:p="http://schemas.microsoft.com/office/2006/metadata/properties" xmlns:ns2="eb3f7de7-c935-4ca6-a12c-1f73773710ec" xmlns:ns3="9893abd3-67ee-4988-ab77-e7eda7bd3d13" targetNamespace="http://schemas.microsoft.com/office/2006/metadata/properties" ma:root="true" ma:fieldsID="f673cf436e6e1ce807cb692b79f7ef6b" ns2:_="" ns3:_="">
    <xsd:import namespace="eb3f7de7-c935-4ca6-a12c-1f73773710ec"/>
    <xsd:import namespace="9893abd3-67ee-4988-ab77-e7eda7bd3d13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3abd3-67ee-4988-ab77-e7eda7bd3d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ID xmlns="eb3f7de7-c935-4ca6-a12c-1f73773710ec" xsi:nil="true"/>
    <KenesDocumentTypeId xmlns="eb3f7de7-c935-4ca6-a12c-1f73773710ec" xsi:nil="true"/>
    <Confidential1 xmlns="eb3f7de7-c935-4ca6-a12c-1f73773710ec">false</Confidential1>
    <Final xmlns="eb3f7de7-c935-4ca6-a12c-1f73773710ec">false</Final>
  </documentManagement>
</p:properties>
</file>

<file path=customXml/itemProps1.xml><?xml version="1.0" encoding="utf-8"?>
<ds:datastoreItem xmlns:ds="http://schemas.openxmlformats.org/officeDocument/2006/customXml" ds:itemID="{C65A942F-A7A8-41C8-8D24-2ABD4D92D1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f7de7-c935-4ca6-a12c-1f73773710ec"/>
    <ds:schemaRef ds:uri="9893abd3-67ee-4988-ab77-e7eda7bd3d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A4E5DF-65AD-4994-9797-6D6D189482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799D42-217D-44AE-A702-353F88265C7F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893abd3-67ee-4988-ab77-e7eda7bd3d13"/>
    <ds:schemaRef ds:uri="eb3f7de7-c935-4ca6-a12c-1f73773710e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Kenes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Simon</dc:creator>
  <cp:lastModifiedBy>Joanne Katz</cp:lastModifiedBy>
  <cp:revision>11</cp:revision>
  <dcterms:created xsi:type="dcterms:W3CDTF">2015-06-28T15:31:45Z</dcterms:created>
  <dcterms:modified xsi:type="dcterms:W3CDTF">2025-10-27T09:31:12Z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0x01010037EA2DD516505C4D92B92F8677CFB68500B9220B212D160641B3F583BF61A55E8A</vt:lpwstr>
  </property>
</Properties>
</file>