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283"/>
    <a:srgbClr val="124C92"/>
    <a:srgbClr val="F04E37"/>
    <a:srgbClr val="34A7B5"/>
    <a:srgbClr val="D18A12"/>
    <a:srgbClr val="CD1719"/>
    <a:srgbClr val="FEDA2C"/>
    <a:srgbClr val="2D5078"/>
    <a:srgbClr val="006944"/>
    <a:srgbClr val="005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04"/>
    <p:restoredTop sz="94719"/>
  </p:normalViewPr>
  <p:slideViewPr>
    <p:cSldViewPr snapToGrid="0" snapToObjects="1">
      <p:cViewPr varScale="1">
        <p:scale>
          <a:sx n="192" d="100"/>
          <a:sy n="192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>
                <a:solidFill>
                  <a:srgbClr val="2A32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5211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1115211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4C92"/>
              </a:buClr>
              <a:defRPr/>
            </a:lvl1pPr>
            <a:lvl2pPr>
              <a:buClr>
                <a:srgbClr val="124C92"/>
              </a:buClr>
              <a:defRPr/>
            </a:lvl2pPr>
            <a:lvl3pPr>
              <a:buClr>
                <a:srgbClr val="124C92"/>
              </a:buClr>
              <a:defRPr/>
            </a:lvl3pPr>
            <a:lvl4pPr>
              <a:buClr>
                <a:srgbClr val="124C92"/>
              </a:buClr>
              <a:defRPr/>
            </a:lvl4pPr>
            <a:lvl5pPr>
              <a:buClr>
                <a:srgbClr val="124C9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1075741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1075741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1103796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768071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98905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126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87006-0D62-0A17-AB1D-A8875679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6924375" cy="772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400" y="169100"/>
            <a:ext cx="6940909" cy="373325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63907"/>
            <a:ext cx="8796482" cy="42134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396979"/>
            <a:ext cx="8789773" cy="4213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6924375" cy="772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1089764"/>
            <a:ext cx="8820150" cy="391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A328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B0F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1AE52F-6F36-78F8-D1C8-7ACBE748A018}"/>
              </a:ext>
            </a:extLst>
          </p:cNvPr>
          <p:cNvSpPr txBox="1"/>
          <p:nvPr/>
        </p:nvSpPr>
        <p:spPr>
          <a:xfrm>
            <a:off x="78839" y="4384339"/>
            <a:ext cx="878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AFE6E4-ACE6-4724-92B2-C4DACD0BF515}"/>
</file>

<file path=customXml/itemProps2.xml><?xml version="1.0" encoding="utf-8"?>
<ds:datastoreItem xmlns:ds="http://schemas.openxmlformats.org/officeDocument/2006/customXml" ds:itemID="{00A814CB-DB2F-4E4A-940A-288B707F607C}"/>
</file>

<file path=customXml/itemProps3.xml><?xml version="1.0" encoding="utf-8"?>
<ds:datastoreItem xmlns:ds="http://schemas.openxmlformats.org/officeDocument/2006/customXml" ds:itemID="{4CAAC093-4F86-499D-A5BC-6183C61B41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5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29</cp:revision>
  <dcterms:created xsi:type="dcterms:W3CDTF">2019-01-07T11:42:34Z</dcterms:created>
  <dcterms:modified xsi:type="dcterms:W3CDTF">2024-09-09T18:02:05Z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